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3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4"/>
    <p:restoredTop sz="94764"/>
  </p:normalViewPr>
  <p:slideViewPr>
    <p:cSldViewPr snapToGrid="0" snapToObjects="1">
      <p:cViewPr varScale="1">
        <p:scale>
          <a:sx n="71" d="100"/>
          <a:sy n="71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F5871-FF3E-774E-935A-13D39F2634D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D655D-2A14-F44A-B5A7-911977F58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2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E03E-32CF-8A47-B04C-6CC3D309522C}" type="datetimeFigureOut">
              <a:rPr lang="en-US" smtClean="0"/>
              <a:t>7/12/17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8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/>
          </a:p>
          <a:p>
            <a:r>
              <a:rPr kumimoji="1" lang="en-US" altLang="zh-CN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symbols’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matrix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32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717741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287435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28094" y="3322015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522823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4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627833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5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9" y="609600"/>
            <a:ext cx="10140938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2183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" y="627528"/>
            <a:ext cx="9947857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" y="645460"/>
            <a:ext cx="9969383" cy="6212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8751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" y="573740"/>
            <a:ext cx="9764772" cy="62842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8752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1305"/>
            <a:ext cx="11353800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2"/>
            <a:ext cx="9568069" cy="62116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3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4557"/>
            <a:ext cx="12085983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26"/>
            <a:ext cx="10340502" cy="62417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49753" y="3042340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1304"/>
            <a:ext cx="11834191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94"/>
            <a:ext cx="10230849" cy="6285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27341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817"/>
            <a:ext cx="11873948" cy="1325563"/>
          </a:xfrm>
        </p:spPr>
        <p:txBody>
          <a:bodyPr/>
          <a:lstStyle/>
          <a:p>
            <a:r>
              <a:rPr lang="en-US" altLang="zh-CN" dirty="0" smtClean="0"/>
              <a:t>Irene1_Correlation_matrix_byruns_18parameter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94"/>
            <a:ext cx="10555445" cy="6285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06635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1" y="-371056"/>
            <a:ext cx="11817632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" y="591671"/>
            <a:ext cx="10423036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491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130"/>
            <a:ext cx="9699812" cy="6217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7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9695822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10013869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44</Words>
  <Application>Microsoft Macintosh PowerPoint</Application>
  <PresentationFormat>宽屏</PresentationFormat>
  <Paragraphs>35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Calibri</vt:lpstr>
      <vt:lpstr>Calibri Light</vt:lpstr>
      <vt:lpstr>DengXian</vt:lpstr>
      <vt:lpstr>DengXian Light</vt:lpstr>
      <vt:lpstr>Arial</vt:lpstr>
      <vt:lpstr>Office Theme</vt:lpstr>
      <vt:lpstr>PowerPoint 演示文稿</vt:lpstr>
      <vt:lpstr>Irene1_Correlation_matrix_byruns_18parameter</vt:lpstr>
      <vt:lpstr>Irene1_Correlation_matrix_byruns_18parameter</vt:lpstr>
      <vt:lpstr>Irene1_Correlation_matrix_byruns_18parameter</vt:lpstr>
      <vt:lpstr>Irene1_Correlation_matrix_byruns_18parameter</vt:lpstr>
      <vt:lpstr>luo_Correlation_matrix_byruns_18parameter</vt:lpstr>
      <vt:lpstr>luo_Correlation_matrix_byruns_18parameter</vt:lpstr>
      <vt:lpstr>luo_Correlation_matrix_byruns_18parameter</vt:lpstr>
      <vt:lpstr>luo_Correlation_matrix_byruns_18parameter</vt:lpstr>
      <vt:lpstr>irene2_Correlation_matrix_byruns_18parameter</vt:lpstr>
      <vt:lpstr>irene2_Correlation_matrix_byruns_18parameter</vt:lpstr>
      <vt:lpstr>irene2_Correlation_matrix_byruns_18parameter</vt:lpstr>
      <vt:lpstr>irene2_Correlation_matrix_byruns_18parameter</vt:lpstr>
      <vt:lpstr>angela_Correlation_matrix_byruns_18parameter</vt:lpstr>
      <vt:lpstr>angela_Correlation_matrix_byruns_18parameter</vt:lpstr>
      <vt:lpstr>angela_Correlation_matrix_byruns_18parameter</vt:lpstr>
      <vt:lpstr>angela_Correlation_matrix_byruns_18parameter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Irene1_Correlation_matrix_byruns_18parameter</dc:title>
  <dc:creator>Office</dc:creator>
  <cp:lastModifiedBy>Office</cp:lastModifiedBy>
  <cp:revision>6</cp:revision>
  <dcterms:created xsi:type="dcterms:W3CDTF">2017-07-12T16:33:31Z</dcterms:created>
  <dcterms:modified xsi:type="dcterms:W3CDTF">2017-07-12T20:08:55Z</dcterms:modified>
</cp:coreProperties>
</file>